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35" r:id="rId5"/>
    <p:sldId id="375" r:id="rId6"/>
    <p:sldId id="412" r:id="rId7"/>
    <p:sldId id="422" r:id="rId8"/>
    <p:sldId id="423" r:id="rId9"/>
    <p:sldId id="415" r:id="rId10"/>
    <p:sldId id="433" r:id="rId11"/>
    <p:sldId id="424" r:id="rId12"/>
    <p:sldId id="425" r:id="rId13"/>
    <p:sldId id="426" r:id="rId14"/>
    <p:sldId id="408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5655" y="5245160"/>
            <a:ext cx="16205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AAAI 2026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85160" y="4902835"/>
            <a:ext cx="5942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/>
              <a:t>：</a:t>
            </a:r>
            <a:r>
              <a:rPr lang="en-US" altLang="zh-CN" dirty="0"/>
              <a:t>https://github.com/jian-projects/msa-mdf</a:t>
            </a:r>
            <a:endParaRPr lang="en-US" altLang="zh-CN" dirty="0"/>
          </a:p>
          <a:p>
            <a:pPr algn="ctr"/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145" y="1601470"/>
            <a:ext cx="11058525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1604645"/>
            <a:ext cx="7277100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9495" y="1528445"/>
            <a:ext cx="757237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429000"/>
            <a:ext cx="12192635" cy="3294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(1)</a:t>
            </a:r>
            <a:r>
              <a:rPr lang="en-US" altLang="zh-CN" sz="2000"/>
              <a:t>Despite their conceptual clarity and superior performance,the disentangled modality-invariant and modality-specificfeatures are abstract and lack interpretability, as they are understood by machines rather than humans.erefore, humans can intuitively understand and interpret the meanings of modality-specific features, while modality-invariant features remain abstract and impercepti-ble, limiting the potential of disentangle-based models.</a:t>
            </a:r>
            <a:endParaRPr lang="en-US" altLang="zh-CN" sz="2000"/>
          </a:p>
          <a:p>
            <a:endParaRPr lang="en-US" altLang="zh-CN" sz="2000"/>
          </a:p>
          <a:p>
            <a:pPr indent="0" fontAlgn="auto"/>
            <a:r>
              <a:rPr lang="en-US" altLang="zh-CN" sz="2000">
                <a:uFillTx/>
                <a:latin typeface="Times New Roman" panose="02020603050405020304" pitchFamily="18" charset="0"/>
              </a:rPr>
              <a:t> (2)  </a:t>
            </a:r>
            <a:r>
              <a:rPr lang="en-US" altLang="zh-CN" sz="2000"/>
              <a:t>Traditional fusion methods and  often treat all modalities equally, learning their interactions implicitly. However, recent studies reveal that modalities contribute unequally,However, strong cross-modal het</a:t>
            </a:r>
            <a:endParaRPr lang="en-US" altLang="zh-CN" sz="2000"/>
          </a:p>
          <a:p>
            <a:pPr indent="0" fontAlgn="auto"/>
            <a:r>
              <a:rPr lang="en-US" altLang="zh-CN" sz="2000"/>
              <a:t>erogeneity, particularly between audio and visual modalities, makes it challenging to capture these correlations </a:t>
            </a:r>
            <a:endParaRPr lang="en-US" altLang="zh-CN" sz="2000"/>
          </a:p>
          <a:p>
            <a:pPr indent="0" fontAlgn="auto"/>
            <a:r>
              <a:rPr lang="en-US" altLang="zh-CN" sz="2000"/>
              <a:t>accurately. </a:t>
            </a:r>
            <a:endParaRPr lang="en-US" altLang="zh-CN" sz="2000"/>
          </a:p>
          <a:p>
            <a:pPr indent="0" fontAlgn="auto"/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829"/>
          <a:stretch>
            <a:fillRect/>
          </a:stretch>
        </p:blipFill>
        <p:spPr>
          <a:xfrm>
            <a:off x="1490345" y="1518920"/>
            <a:ext cx="8115300" cy="1731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2790" y="1295400"/>
            <a:ext cx="753427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710" y="1491615"/>
            <a:ext cx="5781675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20" y="2329815"/>
            <a:ext cx="6362700" cy="47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072765"/>
            <a:ext cx="6715125" cy="590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935" y="3815080"/>
            <a:ext cx="5124450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970" y="4672965"/>
            <a:ext cx="48958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1990725"/>
            <a:ext cx="6134100" cy="46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70" y="2981325"/>
            <a:ext cx="6524625" cy="895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95" y="4132580"/>
            <a:ext cx="5743575" cy="504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570" y="5210810"/>
            <a:ext cx="6372225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5575" y="1666875"/>
            <a:ext cx="68008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40" y="2670810"/>
            <a:ext cx="5286375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3608070"/>
            <a:ext cx="5362575" cy="619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90" y="4351020"/>
            <a:ext cx="5314950" cy="676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575" y="5151120"/>
            <a:ext cx="64293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008" r="3434"/>
          <a:stretch>
            <a:fillRect/>
          </a:stretch>
        </p:blipFill>
        <p:spPr>
          <a:xfrm>
            <a:off x="617855" y="1234440"/>
            <a:ext cx="10735945" cy="5274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825" y="1566545"/>
            <a:ext cx="737235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670"/>
          <a:stretch>
            <a:fillRect/>
          </a:stretch>
        </p:blipFill>
        <p:spPr>
          <a:xfrm>
            <a:off x="2430145" y="1646555"/>
            <a:ext cx="7200900" cy="47313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1077</Words>
  <Application>WPS 演示</Application>
  <PresentationFormat>宽屏</PresentationFormat>
  <Paragraphs>48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Calibri</vt:lpstr>
      <vt:lpstr>Wingdings</vt:lpstr>
      <vt:lpstr>华康俪金黑W8(P)</vt:lpstr>
      <vt:lpstr>华康俪金黑W8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1830</cp:revision>
  <dcterms:created xsi:type="dcterms:W3CDTF">2017-04-22T07:59:00Z</dcterms:created>
  <dcterms:modified xsi:type="dcterms:W3CDTF">2026-04-19T06:10:00Z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2BA755F052DE4A65971B705887294EE1_13</vt:lpwstr>
  </property>
</Properties>
</file>